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8" r:id="rId3"/>
    <p:sldId id="261" r:id="rId4"/>
    <p:sldId id="263" r:id="rId5"/>
    <p:sldId id="264" r:id="rId6"/>
    <p:sldId id="265" r:id="rId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60" d="100"/>
          <a:sy n="60" d="100"/>
        </p:scale>
        <p:origin x="-1560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03.07.2017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/>
              <a:t>1. </a:t>
            </a:r>
            <a:r>
              <a:rPr lang="de-DE" sz="3200" dirty="0" smtClean="0"/>
              <a:t>Das Konzept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de-DE" sz="2600" dirty="0" smtClean="0"/>
              <a:t>Objekte</a:t>
            </a:r>
            <a:endParaRPr lang="de-DE" sz="26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de-DE" sz="2400" dirty="0" err="1"/>
              <a:t>GolfFeld</a:t>
            </a:r>
            <a:endParaRPr lang="de-DE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de-DE" sz="2400" dirty="0" err="1"/>
              <a:t>SpielzeugAuto</a:t>
            </a:r>
            <a:endParaRPr lang="de-DE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de-DE" sz="2400" dirty="0" err="1"/>
              <a:t>GolfBall</a:t>
            </a:r>
            <a:endParaRPr lang="de-DE" sz="24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de-DE" sz="2400" dirty="0"/>
              <a:t>Teller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de-DE" sz="2600" dirty="0"/>
              <a:t>Chancen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400" dirty="0"/>
              <a:t>3 Bälle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de-DE" sz="2400" dirty="0"/>
              <a:t>Nicht von START, sondern weiter </a:t>
            </a:r>
            <a:r>
              <a:rPr lang="de-DE" sz="2400" dirty="0" smtClean="0"/>
              <a:t>spielen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de-DE" sz="2600" dirty="0"/>
              <a:t>Ziel: </a:t>
            </a:r>
            <a:r>
              <a:rPr lang="de-DE" sz="2600" dirty="0" err="1"/>
              <a:t>GolfBall</a:t>
            </a:r>
            <a:r>
              <a:rPr lang="de-DE" sz="2600" dirty="0"/>
              <a:t> einlochen</a:t>
            </a:r>
          </a:p>
          <a:p>
            <a:pPr marL="457200" lvl="1" indent="0">
              <a:buNone/>
            </a:pPr>
            <a:endParaRPr lang="de-DE" sz="22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366" y="1484784"/>
            <a:ext cx="394762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SS 2017\Spiele-Programmierung\Präsentation\Vortrag 1\Bilder\sketch1496051340595 - Kopi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37389">
            <a:off x="6079466" y="2316899"/>
            <a:ext cx="2480499" cy="39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/>
              <a:t>2</a:t>
            </a:r>
            <a:r>
              <a:rPr lang="de-DE" sz="3200" dirty="0" smtClean="0"/>
              <a:t>. Terrain 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845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de-DE" sz="2400" dirty="0" smtClean="0"/>
              <a:t>Level</a:t>
            </a:r>
            <a:r>
              <a:rPr lang="de-DE" sz="2400" dirty="0" smtClean="0"/>
              <a:t> </a:t>
            </a:r>
            <a:r>
              <a:rPr lang="de-DE" sz="2400" dirty="0" smtClean="0"/>
              <a:t>1: nicht schwer, Spieler kann Münzen sammeln</a:t>
            </a:r>
          </a:p>
          <a:p>
            <a:pPr>
              <a:buFont typeface="Wingdings" pitchFamily="2" charset="2"/>
              <a:buChar char="Ø"/>
            </a:pPr>
            <a:r>
              <a:rPr lang="de-DE" sz="2400" dirty="0" smtClean="0"/>
              <a:t>Level</a:t>
            </a:r>
            <a:r>
              <a:rPr lang="de-DE" sz="2400" dirty="0" smtClean="0"/>
              <a:t> </a:t>
            </a:r>
            <a:r>
              <a:rPr lang="de-DE" sz="2400" dirty="0" smtClean="0"/>
              <a:t>2: besteht aus 3 Routen mit (Hindernisse &amp; Hilfsmittel)</a:t>
            </a:r>
          </a:p>
          <a:p>
            <a:pPr lvl="1">
              <a:buFont typeface="Arial" pitchFamily="34" charset="0"/>
              <a:buChar char="•"/>
            </a:pPr>
            <a:r>
              <a:rPr lang="de-DE" sz="2200" dirty="0" smtClean="0"/>
              <a:t>Route 1:</a:t>
            </a:r>
          </a:p>
          <a:p>
            <a:pPr lvl="2">
              <a:buFont typeface="Symbol" pitchFamily="18" charset="2"/>
              <a:buChar char="-"/>
            </a:pPr>
            <a:r>
              <a:rPr lang="de-DE" sz="2000" dirty="0" smtClean="0"/>
              <a:t>Hindernisse: schwieriges Gelände</a:t>
            </a:r>
          </a:p>
          <a:p>
            <a:pPr lvl="2">
              <a:buFont typeface="Symbol" pitchFamily="18" charset="2"/>
              <a:buChar char="-"/>
            </a:pPr>
            <a:r>
              <a:rPr lang="de-DE" sz="2000" dirty="0" smtClean="0"/>
              <a:t>Hilfsmittel: ein Rohr</a:t>
            </a:r>
          </a:p>
          <a:p>
            <a:pPr lvl="1">
              <a:buFont typeface="Arial" pitchFamily="34" charset="0"/>
              <a:buChar char="•"/>
            </a:pPr>
            <a:r>
              <a:rPr lang="de-DE" sz="2200" dirty="0"/>
              <a:t>Route 2</a:t>
            </a:r>
            <a:r>
              <a:rPr lang="de-DE" sz="2200" dirty="0" smtClean="0"/>
              <a:t>:</a:t>
            </a:r>
          </a:p>
          <a:p>
            <a:pPr lvl="2">
              <a:buFont typeface="Symbol" pitchFamily="18" charset="2"/>
              <a:buChar char="-"/>
            </a:pPr>
            <a:r>
              <a:rPr lang="de-DE" sz="2000" dirty="0"/>
              <a:t>Hindernisse: </a:t>
            </a:r>
            <a:r>
              <a:rPr lang="de-DE" sz="2000" dirty="0" smtClean="0"/>
              <a:t>sehr windig</a:t>
            </a:r>
            <a:endParaRPr lang="de-DE" sz="2000" dirty="0"/>
          </a:p>
          <a:p>
            <a:pPr lvl="2">
              <a:buFont typeface="Symbol" pitchFamily="18" charset="2"/>
              <a:buChar char="-"/>
            </a:pPr>
            <a:r>
              <a:rPr lang="de-DE" sz="2000" dirty="0"/>
              <a:t>Hilfsmittel: </a:t>
            </a:r>
            <a:r>
              <a:rPr lang="de-DE" sz="2000" dirty="0" smtClean="0"/>
              <a:t>Ändern des Ballgewichts</a:t>
            </a:r>
            <a:endParaRPr lang="de-DE" sz="2200" dirty="0"/>
          </a:p>
          <a:p>
            <a:pPr lvl="1">
              <a:buFont typeface="Arial" pitchFamily="34" charset="0"/>
              <a:buChar char="•"/>
            </a:pPr>
            <a:r>
              <a:rPr lang="de-DE" sz="2200" dirty="0"/>
              <a:t>Route 3</a:t>
            </a:r>
            <a:r>
              <a:rPr lang="de-DE" sz="2200" dirty="0" smtClean="0"/>
              <a:t>:</a:t>
            </a:r>
          </a:p>
          <a:p>
            <a:pPr lvl="2">
              <a:buFont typeface="Symbol" pitchFamily="18" charset="2"/>
              <a:buChar char="-"/>
            </a:pPr>
            <a:r>
              <a:rPr lang="de-DE" sz="2000" dirty="0"/>
              <a:t>Hindernisse: </a:t>
            </a:r>
            <a:r>
              <a:rPr lang="de-DE" sz="2000" dirty="0" smtClean="0"/>
              <a:t>Raben</a:t>
            </a:r>
            <a:endParaRPr lang="de-DE" sz="2000" dirty="0"/>
          </a:p>
          <a:p>
            <a:pPr lvl="2">
              <a:buFont typeface="Symbol" pitchFamily="18" charset="2"/>
              <a:buChar char="-"/>
            </a:pPr>
            <a:r>
              <a:rPr lang="de-DE" sz="2000" dirty="0"/>
              <a:t>Hilfsmittel: </a:t>
            </a:r>
            <a:r>
              <a:rPr lang="de-DE" sz="2000" dirty="0" smtClean="0"/>
              <a:t>Verstecke</a:t>
            </a:r>
          </a:p>
          <a:p>
            <a:pPr marL="342900" lvl="2" indent="-342900">
              <a:buFont typeface="Wingdings" pitchFamily="2" charset="2"/>
              <a:buChar char="Ø"/>
            </a:pPr>
            <a:r>
              <a:rPr lang="de-DE" dirty="0" smtClean="0"/>
              <a:t>Level</a:t>
            </a:r>
            <a:r>
              <a:rPr lang="de-DE" dirty="0" smtClean="0"/>
              <a:t> </a:t>
            </a:r>
            <a:r>
              <a:rPr lang="de-DE" dirty="0"/>
              <a:t>3: </a:t>
            </a:r>
            <a:r>
              <a:rPr lang="de-DE" dirty="0" smtClean="0"/>
              <a:t>schwer zu fahren, keine Hilfsmittel</a:t>
            </a:r>
            <a:endParaRPr lang="de-DE" dirty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>
              <a:buFont typeface="Arial" pitchFamily="34" charset="0"/>
              <a:buChar char="•"/>
            </a:pPr>
            <a:endParaRPr lang="de-DE" sz="2400" dirty="0"/>
          </a:p>
          <a:p>
            <a:pPr lvl="1">
              <a:buFont typeface="Arial" pitchFamily="34" charset="0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0539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 smtClean="0"/>
              <a:t>2</a:t>
            </a:r>
            <a:r>
              <a:rPr lang="de-DE" sz="3200" dirty="0" smtClean="0"/>
              <a:t>.1 Level 1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8457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de-DE" sz="2400" dirty="0" smtClean="0"/>
              <a:t>Zone 1: nicht schwer, Spieler kann Münzen sammeln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r>
              <a:rPr lang="de-DE" sz="2000" dirty="0" smtClean="0"/>
              <a:t>Karte 800x800x(max600)</a:t>
            </a:r>
          </a:p>
          <a:p>
            <a:pPr lvl="1"/>
            <a:r>
              <a:rPr lang="de-DE" sz="2000" dirty="0" smtClean="0"/>
              <a:t>Auto 1x1x1</a:t>
            </a:r>
            <a:endParaRPr lang="de-DE" sz="2000" dirty="0" smtClean="0"/>
          </a:p>
          <a:p>
            <a:pPr lvl="1">
              <a:buFont typeface="Arial" pitchFamily="34" charset="0"/>
              <a:buChar char="•"/>
            </a:pPr>
            <a:endParaRPr lang="de-DE" sz="2400" dirty="0"/>
          </a:p>
          <a:p>
            <a:pPr lvl="1">
              <a:buFont typeface="Arial" pitchFamily="34" charset="0"/>
              <a:buChar char="•"/>
            </a:pPr>
            <a:endParaRPr lang="de-DE" sz="2400" dirty="0"/>
          </a:p>
        </p:txBody>
      </p:sp>
      <p:pic>
        <p:nvPicPr>
          <p:cNvPr id="4" name="Picture 2" descr="D:\SS 2017\Spiele-Programmierung\Präsentation\Vortrag 2\Bilder\Map1\Screenshot (19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464" y="2132856"/>
            <a:ext cx="4824536" cy="21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SS 2017\Spiele-Programmierung\Präsentation\Vortrag 2\Bilder\Map1\Screenshot (198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" y="3787428"/>
            <a:ext cx="5343216" cy="274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2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 smtClean="0"/>
              <a:t>2</a:t>
            </a:r>
            <a:r>
              <a:rPr lang="de-DE" sz="3200" dirty="0" smtClean="0"/>
              <a:t>.1 Level 1</a:t>
            </a:r>
            <a:endParaRPr lang="de-DE" sz="32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845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000" dirty="0" smtClean="0"/>
          </a:p>
          <a:p>
            <a:pPr lvl="1">
              <a:buFont typeface="Arial" pitchFamily="34" charset="0"/>
              <a:buChar char="•"/>
            </a:pPr>
            <a:endParaRPr lang="de-DE" sz="2400" dirty="0"/>
          </a:p>
          <a:p>
            <a:pPr lvl="1">
              <a:buFont typeface="Arial" pitchFamily="34" charset="0"/>
              <a:buChar char="•"/>
            </a:pPr>
            <a:endParaRPr lang="de-DE" sz="2400" dirty="0"/>
          </a:p>
        </p:txBody>
      </p:sp>
      <p:pic>
        <p:nvPicPr>
          <p:cNvPr id="2050" name="Picture 2" descr="D:\SS 2017\Spiele-Programmierung\Präsentation\Vortrag 2\Bilder\Map1\Screenshot (19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65" y="1039661"/>
            <a:ext cx="4128840" cy="286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SS 2017\Spiele-Programmierung\Präsentation\Vortrag 2\Bilder\Map1\Screenshot (20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39661"/>
            <a:ext cx="3528417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SS 2017\Spiele-Programmierung\Präsentation\Vortrag 2\Bilder\Map1\Screenshot (20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7882347" cy="34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75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 smtClean="0"/>
              <a:t>2</a:t>
            </a:r>
            <a:r>
              <a:rPr lang="de-DE" sz="3200" dirty="0" smtClean="0"/>
              <a:t>.1 Level 2</a:t>
            </a:r>
            <a:endParaRPr lang="de-DE" sz="3200" dirty="0"/>
          </a:p>
        </p:txBody>
      </p:sp>
      <p:pic>
        <p:nvPicPr>
          <p:cNvPr id="3074" name="Picture 2" descr="D:\SS 2017\Spiele-Programmierung\Präsentation\Vortrag 2\Bilder\Map2\Screenshot (205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24944"/>
            <a:ext cx="6479951" cy="367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2"/>
          <p:cNvSpPr txBox="1">
            <a:spLocks/>
          </p:cNvSpPr>
          <p:nvPr/>
        </p:nvSpPr>
        <p:spPr>
          <a:xfrm>
            <a:off x="467544" y="1340768"/>
            <a:ext cx="8229600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de-DE" sz="2400" dirty="0" smtClean="0"/>
              <a:t>Level 2: besteht aus 3 Routen mit (Hindernisse &amp; Hilfsmittel)</a:t>
            </a:r>
          </a:p>
          <a:p>
            <a:pPr lvl="1">
              <a:buFont typeface="Wingdings" pitchFamily="2" charset="2"/>
              <a:buChar char="Ø"/>
            </a:pPr>
            <a:endParaRPr lang="de-DE" sz="1600" dirty="0"/>
          </a:p>
          <a:p>
            <a:pPr lvl="1">
              <a:buFont typeface="Symbol" pitchFamily="18" charset="2"/>
              <a:buChar char="-"/>
            </a:pPr>
            <a:r>
              <a:rPr lang="de-DE" sz="2000" dirty="0"/>
              <a:t>Karte </a:t>
            </a:r>
            <a:r>
              <a:rPr lang="de-DE" sz="2000" dirty="0" smtClean="0"/>
              <a:t>1000x500x(max600)</a:t>
            </a:r>
            <a:endParaRPr lang="de-DE" sz="2000" dirty="0"/>
          </a:p>
          <a:p>
            <a:pPr>
              <a:buFont typeface="Wingdings" pitchFamily="2" charset="2"/>
              <a:buChar char="Ø"/>
            </a:pPr>
            <a:endParaRPr lang="de-DE" sz="2000" dirty="0" smtClean="0"/>
          </a:p>
          <a:p>
            <a:pPr lvl="1"/>
            <a:endParaRPr lang="de-DE" sz="2000" dirty="0" smtClean="0"/>
          </a:p>
          <a:p>
            <a:pPr lvl="1">
              <a:buFont typeface="Arial" pitchFamily="34" charset="0"/>
              <a:buChar char="•"/>
            </a:pPr>
            <a:endParaRPr lang="de-DE" sz="2400" dirty="0" smtClean="0"/>
          </a:p>
          <a:p>
            <a:pPr lvl="1">
              <a:buFont typeface="Arial" pitchFamily="34" charset="0"/>
              <a:buChar char="•"/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80875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de-DE" sz="3200" dirty="0" smtClean="0"/>
              <a:t>2</a:t>
            </a:r>
            <a:r>
              <a:rPr lang="de-DE" sz="3200" dirty="0" smtClean="0"/>
              <a:t>.1 Level 2</a:t>
            </a:r>
            <a:endParaRPr lang="de-DE" sz="3200" dirty="0"/>
          </a:p>
        </p:txBody>
      </p:sp>
      <p:pic>
        <p:nvPicPr>
          <p:cNvPr id="5124" name="Picture 4" descr="D:\SS 2017\Spiele-Programmierung\Präsentation\Vortrag 2\Bilder\Map2\Screenshot (22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6" y="3861342"/>
            <a:ext cx="4235972" cy="288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SS 2017\Spiele-Programmierung\Präsentation\Vortrag 2\Bilder\Map2\Screenshot (22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326" y="3861342"/>
            <a:ext cx="4512843" cy="288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D:\SS 2017\Spiele-Programmierung\Präsentation\Vortrag 2\Bilder\Map2\Screenshot (208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9" y="1052736"/>
            <a:ext cx="4239776" cy="274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D:\SS 2017\Spiele-Programmierung\Präsentation\Vortrag 2\Bilder\Map2\Screenshot (21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639" y="1052737"/>
            <a:ext cx="4491530" cy="271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Bildschirmpräsentation (4:3)</PresentationFormat>
  <Paragraphs>39</Paragraphs>
  <Slides>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Larissa-Design</vt:lpstr>
      <vt:lpstr>1. Das Konzept</vt:lpstr>
      <vt:lpstr>2. Terrain </vt:lpstr>
      <vt:lpstr>2.1 Level 1</vt:lpstr>
      <vt:lpstr>2.1 Level 1</vt:lpstr>
      <vt:lpstr>2.1 Level 2</vt:lpstr>
      <vt:lpstr>2.1 Level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 Spiel (Keelan Neo)</dc:title>
  <dc:creator>Muhammad Al Mahamid</dc:creator>
  <cp:lastModifiedBy>Muhammad Al Mahamid</cp:lastModifiedBy>
  <cp:revision>24</cp:revision>
  <dcterms:created xsi:type="dcterms:W3CDTF">2017-05-28T17:41:57Z</dcterms:created>
  <dcterms:modified xsi:type="dcterms:W3CDTF">2017-07-03T13:20:31Z</dcterms:modified>
</cp:coreProperties>
</file>